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120150" y="241725"/>
            <a:ext cx="8903700" cy="4485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sz="2200"/>
              <a:t>Either print out the treasure hunt or copy out the cards on paper. Stick these up or place them anywhere around the house and/or garden. The aim is to pick any of the 20 questions to start at. Write down the question number you have started on, which can be found in the bottom right hand corner of the question. Then, have a go at answering the question. The answer to this question will be at the top of another question! Once you’ve found the answer, write down the new question number and repeat the process. The aim is to answer all 20 questions and end up back where you started! You can then check that your answers are correct by checking the cycle at the end of the original document.</a:t>
            </a:r>
            <a:endParaRPr sz="2200"/>
          </a:p>
          <a:p>
            <a:pPr indent="0" lvl="0" marL="0" rtl="0" algn="ctr">
              <a:spcBef>
                <a:spcPts val="0"/>
              </a:spcBef>
              <a:spcAft>
                <a:spcPts val="0"/>
              </a:spcAft>
              <a:buNone/>
            </a:pPr>
            <a:r>
              <a:rPr lang="en-GB" sz="2200"/>
              <a:t>We’d recommend adding an extra incentive for completing the cycle… hence us calling it a treasure hunt!</a:t>
            </a:r>
            <a:endParaRPr sz="22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